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  <p:sldId id="266" r:id="rId12"/>
    <p:sldId id="267" r:id="rId13"/>
    <p:sldId id="269" r:id="rId14"/>
    <p:sldId id="270" r:id="rId15"/>
    <p:sldId id="271" r:id="rId16"/>
    <p:sldId id="272" r:id="rId17"/>
    <p:sldId id="273" r:id="rId18"/>
    <p:sldId id="274" r:id="rId19"/>
    <p:sldId id="275" r:id="rId20"/>
    <p:sldId id="276" r:id="rId21"/>
    <p:sldId id="277" r:id="rId22"/>
    <p:sldId id="278" r:id="rId23"/>
    <p:sldId id="279" r:id="rId24"/>
    <p:sldId id="280" r:id="rId25"/>
    <p:sldId id="281" r:id="rId26"/>
    <p:sldId id="282" r:id="rId27"/>
    <p:sldId id="283" r:id="rId28"/>
    <p:sldId id="284" r:id="rId29"/>
    <p:sldId id="285" r:id="rId30"/>
    <p:sldId id="286" r:id="rId31"/>
    <p:sldId id="287" r:id="rId32"/>
    <p:sldId id="288" r:id="rId33"/>
    <p:sldId id="289" r:id="rId34"/>
    <p:sldId id="290" r:id="rId35"/>
    <p:sldId id="291" r:id="rId36"/>
    <p:sldId id="292" r:id="rId37"/>
    <p:sldId id="293" r:id="rId38"/>
    <p:sldId id="294" r:id="rId39"/>
    <p:sldId id="295" r:id="rId40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A0EF45C7-9C08-4606-8DC3-ED5AF2321779}" v="83" dt="2019-06-12T21:18:42.611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7025" autoAdjust="0"/>
    <p:restoredTop sz="94660"/>
  </p:normalViewPr>
  <p:slideViewPr>
    <p:cSldViewPr snapToGrid="0">
      <p:cViewPr varScale="1">
        <p:scale>
          <a:sx n="86" d="100"/>
          <a:sy n="86" d="100"/>
        </p:scale>
        <p:origin x="102" y="61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microsoft.com/office/2015/10/relationships/revisionInfo" Target="revisionInfo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microsoft.com/office/2016/11/relationships/changesInfo" Target="changesInfos/changesInfo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tableStyles" Target="tableStyle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theme" Target="theme/theme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Douglas Stuart" userId="c6b47839-a25d-47d5-a630-7b080c013c10" providerId="ADAL" clId="{A0EF45C7-9C08-4606-8DC3-ED5AF2321779}"/>
    <pc:docChg chg="undo custSel mod addSld delSld modSld">
      <pc:chgData name="Douglas Stuart" userId="c6b47839-a25d-47d5-a630-7b080c013c10" providerId="ADAL" clId="{A0EF45C7-9C08-4606-8DC3-ED5AF2321779}" dt="2019-06-12T21:20:26.973" v="270" actId="26606"/>
      <pc:docMkLst>
        <pc:docMk/>
      </pc:docMkLst>
      <pc:sldChg chg="addSp modSp mod setBg">
        <pc:chgData name="Douglas Stuart" userId="c6b47839-a25d-47d5-a630-7b080c013c10" providerId="ADAL" clId="{A0EF45C7-9C08-4606-8DC3-ED5AF2321779}" dt="2019-06-12T16:13:04.418" v="11" actId="26606"/>
        <pc:sldMkLst>
          <pc:docMk/>
          <pc:sldMk cId="2547140811" sldId="256"/>
        </pc:sldMkLst>
        <pc:spChg chg="mod">
          <ac:chgData name="Douglas Stuart" userId="c6b47839-a25d-47d5-a630-7b080c013c10" providerId="ADAL" clId="{A0EF45C7-9C08-4606-8DC3-ED5AF2321779}" dt="2019-06-12T16:13:04.418" v="11" actId="26606"/>
          <ac:spMkLst>
            <pc:docMk/>
            <pc:sldMk cId="2547140811" sldId="256"/>
            <ac:spMk id="2" creationId="{DBD4F0E7-B5D3-42DD-B4AC-75B9228AA7D7}"/>
          </ac:spMkLst>
        </pc:spChg>
        <pc:spChg chg="mod">
          <ac:chgData name="Douglas Stuart" userId="c6b47839-a25d-47d5-a630-7b080c013c10" providerId="ADAL" clId="{A0EF45C7-9C08-4606-8DC3-ED5AF2321779}" dt="2019-06-12T16:13:04.418" v="11" actId="26606"/>
          <ac:spMkLst>
            <pc:docMk/>
            <pc:sldMk cId="2547140811" sldId="256"/>
            <ac:spMk id="3" creationId="{4CACD38B-DFEB-4EB8-B54D-6C8B069D672F}"/>
          </ac:spMkLst>
        </pc:spChg>
        <pc:spChg chg="add">
          <ac:chgData name="Douglas Stuart" userId="c6b47839-a25d-47d5-a630-7b080c013c10" providerId="ADAL" clId="{A0EF45C7-9C08-4606-8DC3-ED5AF2321779}" dt="2019-06-12T16:13:04.418" v="11" actId="26606"/>
          <ac:spMkLst>
            <pc:docMk/>
            <pc:sldMk cId="2547140811" sldId="256"/>
            <ac:spMk id="10" creationId="{87CC2527-562A-4F69-B487-4371E5B243E7}"/>
          </ac:spMkLst>
        </pc:spChg>
        <pc:picChg chg="add mod ord">
          <ac:chgData name="Douglas Stuart" userId="c6b47839-a25d-47d5-a630-7b080c013c10" providerId="ADAL" clId="{A0EF45C7-9C08-4606-8DC3-ED5AF2321779}" dt="2019-06-12T16:13:04.418" v="11" actId="26606"/>
          <ac:picMkLst>
            <pc:docMk/>
            <pc:sldMk cId="2547140811" sldId="256"/>
            <ac:picMk id="5" creationId="{82630C74-CA2C-4C3A-AC25-3C76C17E8256}"/>
          </ac:picMkLst>
        </pc:picChg>
        <pc:cxnChg chg="add">
          <ac:chgData name="Douglas Stuart" userId="c6b47839-a25d-47d5-a630-7b080c013c10" providerId="ADAL" clId="{A0EF45C7-9C08-4606-8DC3-ED5AF2321779}" dt="2019-06-12T16:13:04.418" v="11" actId="26606"/>
          <ac:cxnSpMkLst>
            <pc:docMk/>
            <pc:sldMk cId="2547140811" sldId="256"/>
            <ac:cxnSpMk id="12" creationId="{BCDAEC91-5BCE-4B55-9CC0-43EF94CB734B}"/>
          </ac:cxnSpMkLst>
        </pc:cxnChg>
      </pc:sldChg>
      <pc:sldChg chg="addSp modSp add mod setBg">
        <pc:chgData name="Douglas Stuart" userId="c6b47839-a25d-47d5-a630-7b080c013c10" providerId="ADAL" clId="{A0EF45C7-9C08-4606-8DC3-ED5AF2321779}" dt="2019-06-12T16:16:22.481" v="20" actId="26606"/>
        <pc:sldMkLst>
          <pc:docMk/>
          <pc:sldMk cId="1579108870" sldId="260"/>
        </pc:sldMkLst>
        <pc:picChg chg="add mod">
          <ac:chgData name="Douglas Stuart" userId="c6b47839-a25d-47d5-a630-7b080c013c10" providerId="ADAL" clId="{A0EF45C7-9C08-4606-8DC3-ED5AF2321779}" dt="2019-06-12T16:16:22.481" v="20" actId="26606"/>
          <ac:picMkLst>
            <pc:docMk/>
            <pc:sldMk cId="1579108870" sldId="260"/>
            <ac:picMk id="3" creationId="{E2395FD9-BB61-4FFF-AF92-42AF1720C7E4}"/>
          </ac:picMkLst>
        </pc:picChg>
      </pc:sldChg>
      <pc:sldChg chg="addSp delSp modSp add del mod setBg">
        <pc:chgData name="Douglas Stuart" userId="c6b47839-a25d-47d5-a630-7b080c013c10" providerId="ADAL" clId="{A0EF45C7-9C08-4606-8DC3-ED5AF2321779}" dt="2019-06-12T16:15:48.416" v="15" actId="2696"/>
        <pc:sldMkLst>
          <pc:docMk/>
          <pc:sldMk cId="3966251982" sldId="260"/>
        </pc:sldMkLst>
        <pc:spChg chg="add del">
          <ac:chgData name="Douglas Stuart" userId="c6b47839-a25d-47d5-a630-7b080c013c10" providerId="ADAL" clId="{A0EF45C7-9C08-4606-8DC3-ED5AF2321779}" dt="2019-06-11T21:48:48.888" v="5" actId="26606"/>
          <ac:spMkLst>
            <pc:docMk/>
            <pc:sldMk cId="3966251982" sldId="260"/>
            <ac:spMk id="8" creationId="{01D0AF59-99C3-4251-AB9A-C966C6AD4400}"/>
          </ac:spMkLst>
        </pc:spChg>
        <pc:spChg chg="add del">
          <ac:chgData name="Douglas Stuart" userId="c6b47839-a25d-47d5-a630-7b080c013c10" providerId="ADAL" clId="{A0EF45C7-9C08-4606-8DC3-ED5AF2321779}" dt="2019-06-11T21:48:48.888" v="5" actId="26606"/>
          <ac:spMkLst>
            <pc:docMk/>
            <pc:sldMk cId="3966251982" sldId="260"/>
            <ac:spMk id="10" creationId="{1855405F-37A2-4869-9154-F8BE3BECE6C3}"/>
          </ac:spMkLst>
        </pc:spChg>
        <pc:picChg chg="add mod">
          <ac:chgData name="Douglas Stuart" userId="c6b47839-a25d-47d5-a630-7b080c013c10" providerId="ADAL" clId="{A0EF45C7-9C08-4606-8DC3-ED5AF2321779}" dt="2019-06-11T21:49:06.332" v="7" actId="1076"/>
          <ac:picMkLst>
            <pc:docMk/>
            <pc:sldMk cId="3966251982" sldId="260"/>
            <ac:picMk id="3" creationId="{0A52EED3-ACA5-40A1-9CD6-224028BB4AFF}"/>
          </ac:picMkLst>
        </pc:picChg>
        <pc:picChg chg="add mod">
          <ac:chgData name="Douglas Stuart" userId="c6b47839-a25d-47d5-a630-7b080c013c10" providerId="ADAL" clId="{A0EF45C7-9C08-4606-8DC3-ED5AF2321779}" dt="2019-06-12T16:14:34.495" v="14" actId="962"/>
          <ac:picMkLst>
            <pc:docMk/>
            <pc:sldMk cId="3966251982" sldId="260"/>
            <ac:picMk id="4" creationId="{29019244-DC2F-4BC0-8AE6-785FA95C11C1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17:16.595" v="25" actId="26606"/>
        <pc:sldMkLst>
          <pc:docMk/>
          <pc:sldMk cId="4286756921" sldId="261"/>
        </pc:sldMkLst>
        <pc:picChg chg="add mod">
          <ac:chgData name="Douglas Stuart" userId="c6b47839-a25d-47d5-a630-7b080c013c10" providerId="ADAL" clId="{A0EF45C7-9C08-4606-8DC3-ED5AF2321779}" dt="2019-06-12T16:17:16.595" v="25" actId="26606"/>
          <ac:picMkLst>
            <pc:docMk/>
            <pc:sldMk cId="4286756921" sldId="261"/>
            <ac:picMk id="3" creationId="{642C2322-9767-4234-BFAF-59CDFD27EFD1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18:30.852" v="30" actId="26606"/>
        <pc:sldMkLst>
          <pc:docMk/>
          <pc:sldMk cId="3488198058" sldId="262"/>
        </pc:sldMkLst>
        <pc:picChg chg="add mod">
          <ac:chgData name="Douglas Stuart" userId="c6b47839-a25d-47d5-a630-7b080c013c10" providerId="ADAL" clId="{A0EF45C7-9C08-4606-8DC3-ED5AF2321779}" dt="2019-06-12T16:18:30.852" v="30" actId="26606"/>
          <ac:picMkLst>
            <pc:docMk/>
            <pc:sldMk cId="3488198058" sldId="262"/>
            <ac:picMk id="3" creationId="{AC97FECE-4AF8-45CF-B9D5-5D650ACA9DEE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19:22.617" v="35" actId="26606"/>
        <pc:sldMkLst>
          <pc:docMk/>
          <pc:sldMk cId="781131589" sldId="263"/>
        </pc:sldMkLst>
        <pc:picChg chg="add mod">
          <ac:chgData name="Douglas Stuart" userId="c6b47839-a25d-47d5-a630-7b080c013c10" providerId="ADAL" clId="{A0EF45C7-9C08-4606-8DC3-ED5AF2321779}" dt="2019-06-12T16:19:22.617" v="35" actId="26606"/>
          <ac:picMkLst>
            <pc:docMk/>
            <pc:sldMk cId="781131589" sldId="263"/>
            <ac:picMk id="3" creationId="{4AF5406C-40F3-4E7E-9F85-60179166F5BE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20:10.167" v="40" actId="26606"/>
        <pc:sldMkLst>
          <pc:docMk/>
          <pc:sldMk cId="2084262967" sldId="264"/>
        </pc:sldMkLst>
        <pc:picChg chg="add mod">
          <ac:chgData name="Douglas Stuart" userId="c6b47839-a25d-47d5-a630-7b080c013c10" providerId="ADAL" clId="{A0EF45C7-9C08-4606-8DC3-ED5AF2321779}" dt="2019-06-12T16:20:10.167" v="40" actId="26606"/>
          <ac:picMkLst>
            <pc:docMk/>
            <pc:sldMk cId="2084262967" sldId="264"/>
            <ac:picMk id="3" creationId="{F66D3BB9-105E-4D3F-B791-0A2694476236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20:40.801" v="45" actId="26606"/>
        <pc:sldMkLst>
          <pc:docMk/>
          <pc:sldMk cId="1953277497" sldId="265"/>
        </pc:sldMkLst>
        <pc:picChg chg="add mod">
          <ac:chgData name="Douglas Stuart" userId="c6b47839-a25d-47d5-a630-7b080c013c10" providerId="ADAL" clId="{A0EF45C7-9C08-4606-8DC3-ED5AF2321779}" dt="2019-06-12T16:20:40.801" v="45" actId="26606"/>
          <ac:picMkLst>
            <pc:docMk/>
            <pc:sldMk cId="1953277497" sldId="265"/>
            <ac:picMk id="3" creationId="{442E943A-7649-4230-AA31-38C2AD77C408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21:34.682" v="50" actId="26606"/>
        <pc:sldMkLst>
          <pc:docMk/>
          <pc:sldMk cId="2620163574" sldId="266"/>
        </pc:sldMkLst>
        <pc:picChg chg="add mod">
          <ac:chgData name="Douglas Stuart" userId="c6b47839-a25d-47d5-a630-7b080c013c10" providerId="ADAL" clId="{A0EF45C7-9C08-4606-8DC3-ED5AF2321779}" dt="2019-06-12T16:21:34.682" v="50" actId="26606"/>
          <ac:picMkLst>
            <pc:docMk/>
            <pc:sldMk cId="2620163574" sldId="266"/>
            <ac:picMk id="3" creationId="{4D00A1D7-0916-47C8-9E06-7D1BFCA7A9A4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22:44.748" v="55" actId="26606"/>
        <pc:sldMkLst>
          <pc:docMk/>
          <pc:sldMk cId="379050006" sldId="267"/>
        </pc:sldMkLst>
        <pc:picChg chg="add mod">
          <ac:chgData name="Douglas Stuart" userId="c6b47839-a25d-47d5-a630-7b080c013c10" providerId="ADAL" clId="{A0EF45C7-9C08-4606-8DC3-ED5AF2321779}" dt="2019-06-12T16:22:44.748" v="55" actId="26606"/>
          <ac:picMkLst>
            <pc:docMk/>
            <pc:sldMk cId="379050006" sldId="267"/>
            <ac:picMk id="3" creationId="{1E2C71F8-7DDB-44F0-8543-3886AD84D7E8}"/>
          </ac:picMkLst>
        </pc:picChg>
      </pc:sldChg>
      <pc:sldChg chg="addSp modSp add del mod setBg">
        <pc:chgData name="Douglas Stuart" userId="c6b47839-a25d-47d5-a630-7b080c013c10" providerId="ADAL" clId="{A0EF45C7-9C08-4606-8DC3-ED5AF2321779}" dt="2019-06-12T21:09:27.632" v="262" actId="2696"/>
        <pc:sldMkLst>
          <pc:docMk/>
          <pc:sldMk cId="1239421843" sldId="268"/>
        </pc:sldMkLst>
        <pc:picChg chg="add mod">
          <ac:chgData name="Douglas Stuart" userId="c6b47839-a25d-47d5-a630-7b080c013c10" providerId="ADAL" clId="{A0EF45C7-9C08-4606-8DC3-ED5AF2321779}" dt="2019-06-12T16:23:49.199" v="60" actId="26606"/>
          <ac:picMkLst>
            <pc:docMk/>
            <pc:sldMk cId="1239421843" sldId="268"/>
            <ac:picMk id="3" creationId="{B8D51312-B076-44AB-84C8-1052584765C9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24:52.526" v="65" actId="26606"/>
        <pc:sldMkLst>
          <pc:docMk/>
          <pc:sldMk cId="1009549309" sldId="269"/>
        </pc:sldMkLst>
        <pc:picChg chg="add mod">
          <ac:chgData name="Douglas Stuart" userId="c6b47839-a25d-47d5-a630-7b080c013c10" providerId="ADAL" clId="{A0EF45C7-9C08-4606-8DC3-ED5AF2321779}" dt="2019-06-12T16:24:52.526" v="65" actId="26606"/>
          <ac:picMkLst>
            <pc:docMk/>
            <pc:sldMk cId="1009549309" sldId="269"/>
            <ac:picMk id="3" creationId="{9519F84A-410B-4CB0-AFE0-CADBCE6ADEF7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25:37.282" v="70" actId="26606"/>
        <pc:sldMkLst>
          <pc:docMk/>
          <pc:sldMk cId="673271829" sldId="270"/>
        </pc:sldMkLst>
        <pc:picChg chg="add mod">
          <ac:chgData name="Douglas Stuart" userId="c6b47839-a25d-47d5-a630-7b080c013c10" providerId="ADAL" clId="{A0EF45C7-9C08-4606-8DC3-ED5AF2321779}" dt="2019-06-12T16:25:37.282" v="70" actId="26606"/>
          <ac:picMkLst>
            <pc:docMk/>
            <pc:sldMk cId="673271829" sldId="270"/>
            <ac:picMk id="3" creationId="{42A58207-18A2-4EA3-A282-BA157DD3D416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26:20.630" v="75" actId="26606"/>
        <pc:sldMkLst>
          <pc:docMk/>
          <pc:sldMk cId="748805088" sldId="271"/>
        </pc:sldMkLst>
        <pc:picChg chg="add mod">
          <ac:chgData name="Douglas Stuart" userId="c6b47839-a25d-47d5-a630-7b080c013c10" providerId="ADAL" clId="{A0EF45C7-9C08-4606-8DC3-ED5AF2321779}" dt="2019-06-12T16:26:20.630" v="75" actId="26606"/>
          <ac:picMkLst>
            <pc:docMk/>
            <pc:sldMk cId="748805088" sldId="271"/>
            <ac:picMk id="3" creationId="{4A5CA550-D533-4445-A23D-D3722B17EEE2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27:11.878" v="80" actId="26606"/>
        <pc:sldMkLst>
          <pc:docMk/>
          <pc:sldMk cId="4031037207" sldId="272"/>
        </pc:sldMkLst>
        <pc:picChg chg="add mod">
          <ac:chgData name="Douglas Stuart" userId="c6b47839-a25d-47d5-a630-7b080c013c10" providerId="ADAL" clId="{A0EF45C7-9C08-4606-8DC3-ED5AF2321779}" dt="2019-06-12T16:27:11.878" v="80" actId="26606"/>
          <ac:picMkLst>
            <pc:docMk/>
            <pc:sldMk cId="4031037207" sldId="272"/>
            <ac:picMk id="3" creationId="{3811FF82-993F-4E03-8DC6-0FF243C72B48}"/>
          </ac:picMkLst>
        </pc:picChg>
      </pc:sldChg>
      <pc:sldChg chg="addSp delSp modSp add mod setBg">
        <pc:chgData name="Douglas Stuart" userId="c6b47839-a25d-47d5-a630-7b080c013c10" providerId="ADAL" clId="{A0EF45C7-9C08-4606-8DC3-ED5AF2321779}" dt="2019-06-12T16:28:59.338" v="87" actId="26606"/>
        <pc:sldMkLst>
          <pc:docMk/>
          <pc:sldMk cId="973072607" sldId="273"/>
        </pc:sldMkLst>
        <pc:spChg chg="add del">
          <ac:chgData name="Douglas Stuart" userId="c6b47839-a25d-47d5-a630-7b080c013c10" providerId="ADAL" clId="{A0EF45C7-9C08-4606-8DC3-ED5AF2321779}" dt="2019-06-12T16:28:59.138" v="86" actId="26606"/>
          <ac:spMkLst>
            <pc:docMk/>
            <pc:sldMk cId="973072607" sldId="273"/>
            <ac:spMk id="8" creationId="{A4D1609B-102A-4C77-86A2-ACB29FB96D59}"/>
          </ac:spMkLst>
        </pc:spChg>
        <pc:spChg chg="add del">
          <ac:chgData name="Douglas Stuart" userId="c6b47839-a25d-47d5-a630-7b080c013c10" providerId="ADAL" clId="{A0EF45C7-9C08-4606-8DC3-ED5AF2321779}" dt="2019-06-12T16:28:59.138" v="86" actId="26606"/>
          <ac:spMkLst>
            <pc:docMk/>
            <pc:sldMk cId="973072607" sldId="273"/>
            <ac:spMk id="10" creationId="{C651F706-C94E-46D4-BAAE-BAFD1AD976FE}"/>
          </ac:spMkLst>
        </pc:spChg>
        <pc:picChg chg="add mod">
          <ac:chgData name="Douglas Stuart" userId="c6b47839-a25d-47d5-a630-7b080c013c10" providerId="ADAL" clId="{A0EF45C7-9C08-4606-8DC3-ED5AF2321779}" dt="2019-06-12T16:28:59.338" v="87" actId="26606"/>
          <ac:picMkLst>
            <pc:docMk/>
            <pc:sldMk cId="973072607" sldId="273"/>
            <ac:picMk id="3" creationId="{DC317911-2C36-4C84-A455-2CE0757C8F2F}"/>
          </ac:picMkLst>
        </pc:picChg>
      </pc:sldChg>
      <pc:sldChg chg="addSp delSp modSp add mod setBg">
        <pc:chgData name="Douglas Stuart" userId="c6b47839-a25d-47d5-a630-7b080c013c10" providerId="ADAL" clId="{A0EF45C7-9C08-4606-8DC3-ED5AF2321779}" dt="2019-06-12T21:20:26.973" v="270" actId="26606"/>
        <pc:sldMkLst>
          <pc:docMk/>
          <pc:sldMk cId="3794846277" sldId="274"/>
        </pc:sldMkLst>
        <pc:spChg chg="add del">
          <ac:chgData name="Douglas Stuart" userId="c6b47839-a25d-47d5-a630-7b080c013c10" providerId="ADAL" clId="{A0EF45C7-9C08-4606-8DC3-ED5AF2321779}" dt="2019-06-12T21:20:01.150" v="268" actId="26606"/>
          <ac:spMkLst>
            <pc:docMk/>
            <pc:sldMk cId="3794846277" sldId="274"/>
            <ac:spMk id="9" creationId="{22C6C9C9-83BF-4A6C-A1BF-C1735C61B4FF}"/>
          </ac:spMkLst>
        </pc:spChg>
        <pc:picChg chg="add mod">
          <ac:chgData name="Douglas Stuart" userId="c6b47839-a25d-47d5-a630-7b080c013c10" providerId="ADAL" clId="{A0EF45C7-9C08-4606-8DC3-ED5AF2321779}" dt="2019-06-12T21:20:26.973" v="270" actId="26606"/>
          <ac:picMkLst>
            <pc:docMk/>
            <pc:sldMk cId="3794846277" sldId="274"/>
            <ac:picMk id="3" creationId="{51F338E7-336D-421C-AFA0-201B8DEFF308}"/>
          </ac:picMkLst>
        </pc:picChg>
        <pc:picChg chg="add mod">
          <ac:chgData name="Douglas Stuart" userId="c6b47839-a25d-47d5-a630-7b080c013c10" providerId="ADAL" clId="{A0EF45C7-9C08-4606-8DC3-ED5AF2321779}" dt="2019-06-12T21:20:20.518" v="269" actId="14100"/>
          <ac:picMkLst>
            <pc:docMk/>
            <pc:sldMk cId="3794846277" sldId="274"/>
            <ac:picMk id="4" creationId="{BD246800-4CFD-4DDF-AD33-665FDD4EA650}"/>
          </ac:picMkLst>
        </pc:picChg>
      </pc:sldChg>
      <pc:sldChg chg="addSp delSp modSp add mod setBg">
        <pc:chgData name="Douglas Stuart" userId="c6b47839-a25d-47d5-a630-7b080c013c10" providerId="ADAL" clId="{A0EF45C7-9C08-4606-8DC3-ED5AF2321779}" dt="2019-06-12T16:31:03.655" v="99" actId="26606"/>
        <pc:sldMkLst>
          <pc:docMk/>
          <pc:sldMk cId="416498254" sldId="275"/>
        </pc:sldMkLst>
        <pc:spChg chg="add del">
          <ac:chgData name="Douglas Stuart" userId="c6b47839-a25d-47d5-a630-7b080c013c10" providerId="ADAL" clId="{A0EF45C7-9C08-4606-8DC3-ED5AF2321779}" dt="2019-06-12T16:31:03.524" v="98" actId="26606"/>
          <ac:spMkLst>
            <pc:docMk/>
            <pc:sldMk cId="416498254" sldId="275"/>
            <ac:spMk id="8" creationId="{A4D1609B-102A-4C77-86A2-ACB29FB96D59}"/>
          </ac:spMkLst>
        </pc:spChg>
        <pc:spChg chg="add del">
          <ac:chgData name="Douglas Stuart" userId="c6b47839-a25d-47d5-a630-7b080c013c10" providerId="ADAL" clId="{A0EF45C7-9C08-4606-8DC3-ED5AF2321779}" dt="2019-06-12T16:31:03.524" v="98" actId="26606"/>
          <ac:spMkLst>
            <pc:docMk/>
            <pc:sldMk cId="416498254" sldId="275"/>
            <ac:spMk id="10" creationId="{C651F706-C94E-46D4-BAAE-BAFD1AD976FE}"/>
          </ac:spMkLst>
        </pc:spChg>
        <pc:picChg chg="add mod">
          <ac:chgData name="Douglas Stuart" userId="c6b47839-a25d-47d5-a630-7b080c013c10" providerId="ADAL" clId="{A0EF45C7-9C08-4606-8DC3-ED5AF2321779}" dt="2019-06-12T16:31:03.655" v="99" actId="26606"/>
          <ac:picMkLst>
            <pc:docMk/>
            <pc:sldMk cId="416498254" sldId="275"/>
            <ac:picMk id="3" creationId="{FC17F3B5-CA88-4478-9F23-452C4AC8E014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32:16.540" v="104" actId="26606"/>
        <pc:sldMkLst>
          <pc:docMk/>
          <pc:sldMk cId="1297581830" sldId="276"/>
        </pc:sldMkLst>
        <pc:picChg chg="add mod">
          <ac:chgData name="Douglas Stuart" userId="c6b47839-a25d-47d5-a630-7b080c013c10" providerId="ADAL" clId="{A0EF45C7-9C08-4606-8DC3-ED5AF2321779}" dt="2019-06-12T16:32:16.540" v="104" actId="26606"/>
          <ac:picMkLst>
            <pc:docMk/>
            <pc:sldMk cId="1297581830" sldId="276"/>
            <ac:picMk id="3" creationId="{0F6B6709-BA65-4C54-85DD-05EFF1D23425}"/>
          </ac:picMkLst>
        </pc:picChg>
      </pc:sldChg>
      <pc:sldChg chg="addSp delSp modSp add mod setBg">
        <pc:chgData name="Douglas Stuart" userId="c6b47839-a25d-47d5-a630-7b080c013c10" providerId="ADAL" clId="{A0EF45C7-9C08-4606-8DC3-ED5AF2321779}" dt="2019-06-12T21:19:26.493" v="267" actId="26606"/>
        <pc:sldMkLst>
          <pc:docMk/>
          <pc:sldMk cId="2208891805" sldId="277"/>
        </pc:sldMkLst>
        <pc:spChg chg="add del">
          <ac:chgData name="Douglas Stuart" userId="c6b47839-a25d-47d5-a630-7b080c013c10" providerId="ADAL" clId="{A0EF45C7-9C08-4606-8DC3-ED5AF2321779}" dt="2019-06-12T21:19:26.493" v="267" actId="26606"/>
          <ac:spMkLst>
            <pc:docMk/>
            <pc:sldMk cId="2208891805" sldId="277"/>
            <ac:spMk id="8" creationId="{A4D1609B-102A-4C77-86A2-ACB29FB96D59}"/>
          </ac:spMkLst>
        </pc:spChg>
        <pc:spChg chg="add del">
          <ac:chgData name="Douglas Stuart" userId="c6b47839-a25d-47d5-a630-7b080c013c10" providerId="ADAL" clId="{A0EF45C7-9C08-4606-8DC3-ED5AF2321779}" dt="2019-06-12T21:19:26.493" v="267" actId="26606"/>
          <ac:spMkLst>
            <pc:docMk/>
            <pc:sldMk cId="2208891805" sldId="277"/>
            <ac:spMk id="10" creationId="{C651F706-C94E-46D4-BAAE-BAFD1AD976FE}"/>
          </ac:spMkLst>
        </pc:spChg>
        <pc:picChg chg="add mod">
          <ac:chgData name="Douglas Stuart" userId="c6b47839-a25d-47d5-a630-7b080c013c10" providerId="ADAL" clId="{A0EF45C7-9C08-4606-8DC3-ED5AF2321779}" dt="2019-06-12T21:19:26.493" v="267" actId="26606"/>
          <ac:picMkLst>
            <pc:docMk/>
            <pc:sldMk cId="2208891805" sldId="277"/>
            <ac:picMk id="3" creationId="{72557094-ABEC-4C29-8C7D-0337237861E1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34:24.419" v="114" actId="26606"/>
        <pc:sldMkLst>
          <pc:docMk/>
          <pc:sldMk cId="4279460319" sldId="278"/>
        </pc:sldMkLst>
        <pc:picChg chg="add mod">
          <ac:chgData name="Douglas Stuart" userId="c6b47839-a25d-47d5-a630-7b080c013c10" providerId="ADAL" clId="{A0EF45C7-9C08-4606-8DC3-ED5AF2321779}" dt="2019-06-12T16:34:24.419" v="114" actId="26606"/>
          <ac:picMkLst>
            <pc:docMk/>
            <pc:sldMk cId="4279460319" sldId="278"/>
            <ac:picMk id="3" creationId="{129516B4-1D62-49B3-AC5B-888CC9BD7A7F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35:32.959" v="119" actId="26606"/>
        <pc:sldMkLst>
          <pc:docMk/>
          <pc:sldMk cId="2129868745" sldId="279"/>
        </pc:sldMkLst>
        <pc:spChg chg="add">
          <ac:chgData name="Douglas Stuart" userId="c6b47839-a25d-47d5-a630-7b080c013c10" providerId="ADAL" clId="{A0EF45C7-9C08-4606-8DC3-ED5AF2321779}" dt="2019-06-12T16:35:32.959" v="119" actId="26606"/>
          <ac:spMkLst>
            <pc:docMk/>
            <pc:sldMk cId="2129868745" sldId="279"/>
            <ac:spMk id="8" creationId="{01D0AF59-99C3-4251-AB9A-C966C6AD4400}"/>
          </ac:spMkLst>
        </pc:spChg>
        <pc:spChg chg="add">
          <ac:chgData name="Douglas Stuart" userId="c6b47839-a25d-47d5-a630-7b080c013c10" providerId="ADAL" clId="{A0EF45C7-9C08-4606-8DC3-ED5AF2321779}" dt="2019-06-12T16:35:32.959" v="119" actId="26606"/>
          <ac:spMkLst>
            <pc:docMk/>
            <pc:sldMk cId="2129868745" sldId="279"/>
            <ac:spMk id="10" creationId="{1855405F-37A2-4869-9154-F8BE3BECE6C3}"/>
          </ac:spMkLst>
        </pc:spChg>
        <pc:picChg chg="add mod">
          <ac:chgData name="Douglas Stuart" userId="c6b47839-a25d-47d5-a630-7b080c013c10" providerId="ADAL" clId="{A0EF45C7-9C08-4606-8DC3-ED5AF2321779}" dt="2019-06-12T16:35:32.959" v="119" actId="26606"/>
          <ac:picMkLst>
            <pc:docMk/>
            <pc:sldMk cId="2129868745" sldId="279"/>
            <ac:picMk id="3" creationId="{8297F9A6-70A0-4D0D-8D07-4A06C99097FF}"/>
          </ac:picMkLst>
        </pc:picChg>
      </pc:sldChg>
      <pc:sldChg chg="addSp delSp modSp add mod setBg">
        <pc:chgData name="Douglas Stuart" userId="c6b47839-a25d-47d5-a630-7b080c013c10" providerId="ADAL" clId="{A0EF45C7-9C08-4606-8DC3-ED5AF2321779}" dt="2019-06-12T16:36:57.967" v="128" actId="26606"/>
        <pc:sldMkLst>
          <pc:docMk/>
          <pc:sldMk cId="3207818274" sldId="280"/>
        </pc:sldMkLst>
        <pc:spChg chg="add del">
          <ac:chgData name="Douglas Stuart" userId="c6b47839-a25d-47d5-a630-7b080c013c10" providerId="ADAL" clId="{A0EF45C7-9C08-4606-8DC3-ED5AF2321779}" dt="2019-06-12T16:36:50.390" v="125" actId="26606"/>
          <ac:spMkLst>
            <pc:docMk/>
            <pc:sldMk cId="3207818274" sldId="280"/>
            <ac:spMk id="8" creationId="{A4D1609B-102A-4C77-86A2-ACB29FB96D59}"/>
          </ac:spMkLst>
        </pc:spChg>
        <pc:spChg chg="add del">
          <ac:chgData name="Douglas Stuart" userId="c6b47839-a25d-47d5-a630-7b080c013c10" providerId="ADAL" clId="{A0EF45C7-9C08-4606-8DC3-ED5AF2321779}" dt="2019-06-12T16:36:50.390" v="125" actId="26606"/>
          <ac:spMkLst>
            <pc:docMk/>
            <pc:sldMk cId="3207818274" sldId="280"/>
            <ac:spMk id="10" creationId="{C651F706-C94E-46D4-BAAE-BAFD1AD976FE}"/>
          </ac:spMkLst>
        </pc:spChg>
        <pc:picChg chg="add mod">
          <ac:chgData name="Douglas Stuart" userId="c6b47839-a25d-47d5-a630-7b080c013c10" providerId="ADAL" clId="{A0EF45C7-9C08-4606-8DC3-ED5AF2321779}" dt="2019-06-12T16:36:57.967" v="128" actId="26606"/>
          <ac:picMkLst>
            <pc:docMk/>
            <pc:sldMk cId="3207818274" sldId="280"/>
            <ac:picMk id="3" creationId="{158D3076-FD4F-4B2F-AA3D-FB2CCB8EB485}"/>
          </ac:picMkLst>
        </pc:picChg>
        <pc:picChg chg="add del">
          <ac:chgData name="Douglas Stuart" userId="c6b47839-a25d-47d5-a630-7b080c013c10" providerId="ADAL" clId="{A0EF45C7-9C08-4606-8DC3-ED5AF2321779}" dt="2019-06-12T16:36:57.889" v="127" actId="26606"/>
          <ac:picMkLst>
            <pc:docMk/>
            <pc:sldMk cId="3207818274" sldId="280"/>
            <ac:picMk id="12" creationId="{7309214B-9B60-4A94-88B5-44CB8D263285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37:58.170" v="133" actId="26606"/>
        <pc:sldMkLst>
          <pc:docMk/>
          <pc:sldMk cId="1191322802" sldId="281"/>
        </pc:sldMkLst>
        <pc:picChg chg="add mod">
          <ac:chgData name="Douglas Stuart" userId="c6b47839-a25d-47d5-a630-7b080c013c10" providerId="ADAL" clId="{A0EF45C7-9C08-4606-8DC3-ED5AF2321779}" dt="2019-06-12T16:37:58.170" v="133" actId="26606"/>
          <ac:picMkLst>
            <pc:docMk/>
            <pc:sldMk cId="1191322802" sldId="281"/>
            <ac:picMk id="3" creationId="{C25A598F-92B8-4BCB-963F-7F49744354B6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39:42.111" v="146" actId="26606"/>
        <pc:sldMkLst>
          <pc:docMk/>
          <pc:sldMk cId="2090316456" sldId="282"/>
        </pc:sldMkLst>
        <pc:picChg chg="add mod">
          <ac:chgData name="Douglas Stuart" userId="c6b47839-a25d-47d5-a630-7b080c013c10" providerId="ADAL" clId="{A0EF45C7-9C08-4606-8DC3-ED5AF2321779}" dt="2019-06-12T16:39:42.111" v="146" actId="26606"/>
          <ac:picMkLst>
            <pc:docMk/>
            <pc:sldMk cId="2090316456" sldId="282"/>
            <ac:picMk id="3" creationId="{E426E569-A758-4FB5-B1A3-144A9179C1F0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0:37.461" v="151" actId="26606"/>
        <pc:sldMkLst>
          <pc:docMk/>
          <pc:sldMk cId="2442480008" sldId="283"/>
        </pc:sldMkLst>
        <pc:picChg chg="add mod">
          <ac:chgData name="Douglas Stuart" userId="c6b47839-a25d-47d5-a630-7b080c013c10" providerId="ADAL" clId="{A0EF45C7-9C08-4606-8DC3-ED5AF2321779}" dt="2019-06-12T16:40:37.461" v="151" actId="26606"/>
          <ac:picMkLst>
            <pc:docMk/>
            <pc:sldMk cId="2442480008" sldId="283"/>
            <ac:picMk id="3" creationId="{0906FE5A-6482-4BF2-86C4-BFF3D5E046EA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1:36.300" v="156" actId="26606"/>
        <pc:sldMkLst>
          <pc:docMk/>
          <pc:sldMk cId="1400618406" sldId="284"/>
        </pc:sldMkLst>
        <pc:picChg chg="add mod">
          <ac:chgData name="Douglas Stuart" userId="c6b47839-a25d-47d5-a630-7b080c013c10" providerId="ADAL" clId="{A0EF45C7-9C08-4606-8DC3-ED5AF2321779}" dt="2019-06-12T16:41:36.300" v="156" actId="26606"/>
          <ac:picMkLst>
            <pc:docMk/>
            <pc:sldMk cId="1400618406" sldId="284"/>
            <ac:picMk id="3" creationId="{01F7032F-EDF5-49A4-ADB4-D6B2E1142F35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2:30.954" v="161" actId="26606"/>
        <pc:sldMkLst>
          <pc:docMk/>
          <pc:sldMk cId="2498474472" sldId="285"/>
        </pc:sldMkLst>
        <pc:picChg chg="add mod">
          <ac:chgData name="Douglas Stuart" userId="c6b47839-a25d-47d5-a630-7b080c013c10" providerId="ADAL" clId="{A0EF45C7-9C08-4606-8DC3-ED5AF2321779}" dt="2019-06-12T16:42:30.954" v="161" actId="26606"/>
          <ac:picMkLst>
            <pc:docMk/>
            <pc:sldMk cId="2498474472" sldId="285"/>
            <ac:picMk id="3" creationId="{C532614B-E35C-4E51-9DB7-C778273E678C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3:22.305" v="166" actId="26606"/>
        <pc:sldMkLst>
          <pc:docMk/>
          <pc:sldMk cId="2876973036" sldId="286"/>
        </pc:sldMkLst>
        <pc:picChg chg="add mod">
          <ac:chgData name="Douglas Stuart" userId="c6b47839-a25d-47d5-a630-7b080c013c10" providerId="ADAL" clId="{A0EF45C7-9C08-4606-8DC3-ED5AF2321779}" dt="2019-06-12T16:43:22.305" v="166" actId="26606"/>
          <ac:picMkLst>
            <pc:docMk/>
            <pc:sldMk cId="2876973036" sldId="286"/>
            <ac:picMk id="3" creationId="{858B4AC1-EDBF-48A5-A4E2-0D07936278A2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4:22.817" v="171" actId="26606"/>
        <pc:sldMkLst>
          <pc:docMk/>
          <pc:sldMk cId="1044723119" sldId="287"/>
        </pc:sldMkLst>
        <pc:picChg chg="add mod">
          <ac:chgData name="Douglas Stuart" userId="c6b47839-a25d-47d5-a630-7b080c013c10" providerId="ADAL" clId="{A0EF45C7-9C08-4606-8DC3-ED5AF2321779}" dt="2019-06-12T16:44:22.817" v="171" actId="26606"/>
          <ac:picMkLst>
            <pc:docMk/>
            <pc:sldMk cId="1044723119" sldId="287"/>
            <ac:picMk id="3" creationId="{49F3DBE7-AECC-41AC-B5B0-409DCC74AA9A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5:08.755" v="176" actId="26606"/>
        <pc:sldMkLst>
          <pc:docMk/>
          <pc:sldMk cId="2329999616" sldId="288"/>
        </pc:sldMkLst>
        <pc:picChg chg="add mod">
          <ac:chgData name="Douglas Stuart" userId="c6b47839-a25d-47d5-a630-7b080c013c10" providerId="ADAL" clId="{A0EF45C7-9C08-4606-8DC3-ED5AF2321779}" dt="2019-06-12T16:45:08.755" v="176" actId="26606"/>
          <ac:picMkLst>
            <pc:docMk/>
            <pc:sldMk cId="2329999616" sldId="288"/>
            <ac:picMk id="3" creationId="{54B2C5C0-2B60-421F-A773-A7DE3B6300DB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6:25.134" v="181" actId="26606"/>
        <pc:sldMkLst>
          <pc:docMk/>
          <pc:sldMk cId="687935154" sldId="289"/>
        </pc:sldMkLst>
        <pc:picChg chg="add mod">
          <ac:chgData name="Douglas Stuart" userId="c6b47839-a25d-47d5-a630-7b080c013c10" providerId="ADAL" clId="{A0EF45C7-9C08-4606-8DC3-ED5AF2321779}" dt="2019-06-12T16:46:25.134" v="181" actId="26606"/>
          <ac:picMkLst>
            <pc:docMk/>
            <pc:sldMk cId="687935154" sldId="289"/>
            <ac:picMk id="3" creationId="{4DF98AE9-2D7C-48D0-AA5A-E09F2F7A5A96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7:15.996" v="186" actId="26606"/>
        <pc:sldMkLst>
          <pc:docMk/>
          <pc:sldMk cId="3701500523" sldId="290"/>
        </pc:sldMkLst>
        <pc:picChg chg="add mod">
          <ac:chgData name="Douglas Stuart" userId="c6b47839-a25d-47d5-a630-7b080c013c10" providerId="ADAL" clId="{A0EF45C7-9C08-4606-8DC3-ED5AF2321779}" dt="2019-06-12T16:47:15.996" v="186" actId="26606"/>
          <ac:picMkLst>
            <pc:docMk/>
            <pc:sldMk cId="3701500523" sldId="290"/>
            <ac:picMk id="3" creationId="{523FBC57-3E74-4C13-A872-5630E052259B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8:27.208" v="191" actId="26606"/>
        <pc:sldMkLst>
          <pc:docMk/>
          <pc:sldMk cId="2824169692" sldId="291"/>
        </pc:sldMkLst>
        <pc:picChg chg="add mod">
          <ac:chgData name="Douglas Stuart" userId="c6b47839-a25d-47d5-a630-7b080c013c10" providerId="ADAL" clId="{A0EF45C7-9C08-4606-8DC3-ED5AF2321779}" dt="2019-06-12T16:48:27.208" v="191" actId="26606"/>
          <ac:picMkLst>
            <pc:docMk/>
            <pc:sldMk cId="2824169692" sldId="291"/>
            <ac:picMk id="3" creationId="{F012C82E-EF8C-4AA8-B10A-BEA088B566AC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49:14.118" v="196" actId="26606"/>
        <pc:sldMkLst>
          <pc:docMk/>
          <pc:sldMk cId="1829890850" sldId="292"/>
        </pc:sldMkLst>
        <pc:picChg chg="add mod">
          <ac:chgData name="Douglas Stuart" userId="c6b47839-a25d-47d5-a630-7b080c013c10" providerId="ADAL" clId="{A0EF45C7-9C08-4606-8DC3-ED5AF2321779}" dt="2019-06-12T16:49:14.118" v="196" actId="26606"/>
          <ac:picMkLst>
            <pc:docMk/>
            <pc:sldMk cId="1829890850" sldId="292"/>
            <ac:picMk id="3" creationId="{54B640C0-4AFE-40B1-8C74-0AB4591E66F6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50:08.833" v="201" actId="26606"/>
        <pc:sldMkLst>
          <pc:docMk/>
          <pc:sldMk cId="2667432700" sldId="293"/>
        </pc:sldMkLst>
        <pc:picChg chg="add mod">
          <ac:chgData name="Douglas Stuart" userId="c6b47839-a25d-47d5-a630-7b080c013c10" providerId="ADAL" clId="{A0EF45C7-9C08-4606-8DC3-ED5AF2321779}" dt="2019-06-12T16:50:08.833" v="201" actId="26606"/>
          <ac:picMkLst>
            <pc:docMk/>
            <pc:sldMk cId="2667432700" sldId="293"/>
            <ac:picMk id="3" creationId="{75CF9635-E884-4F3A-9D67-54AE6A16CF39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51:05.436" v="206" actId="26606"/>
        <pc:sldMkLst>
          <pc:docMk/>
          <pc:sldMk cId="573826270" sldId="294"/>
        </pc:sldMkLst>
        <pc:picChg chg="add mod">
          <ac:chgData name="Douglas Stuart" userId="c6b47839-a25d-47d5-a630-7b080c013c10" providerId="ADAL" clId="{A0EF45C7-9C08-4606-8DC3-ED5AF2321779}" dt="2019-06-12T16:51:05.436" v="206" actId="26606"/>
          <ac:picMkLst>
            <pc:docMk/>
            <pc:sldMk cId="573826270" sldId="294"/>
            <ac:picMk id="3" creationId="{4D5753CB-F0A4-4E62-A42A-CD230AFBF8D6}"/>
          </ac:picMkLst>
        </pc:picChg>
      </pc:sldChg>
      <pc:sldChg chg="addSp modSp add mod setBg">
        <pc:chgData name="Douglas Stuart" userId="c6b47839-a25d-47d5-a630-7b080c013c10" providerId="ADAL" clId="{A0EF45C7-9C08-4606-8DC3-ED5AF2321779}" dt="2019-06-12T16:58:33.101" v="261" actId="1076"/>
        <pc:sldMkLst>
          <pc:docMk/>
          <pc:sldMk cId="108123345" sldId="295"/>
        </pc:sldMkLst>
        <pc:spChg chg="add mod">
          <ac:chgData name="Douglas Stuart" userId="c6b47839-a25d-47d5-a630-7b080c013c10" providerId="ADAL" clId="{A0EF45C7-9C08-4606-8DC3-ED5AF2321779}" dt="2019-06-12T16:58:18.031" v="260" actId="1076"/>
          <ac:spMkLst>
            <pc:docMk/>
            <pc:sldMk cId="108123345" sldId="295"/>
            <ac:spMk id="4" creationId="{194D8E44-8722-4116-BA69-B44748335A58}"/>
          </ac:spMkLst>
        </pc:spChg>
        <pc:spChg chg="add mod">
          <ac:chgData name="Douglas Stuart" userId="c6b47839-a25d-47d5-a630-7b080c013c10" providerId="ADAL" clId="{A0EF45C7-9C08-4606-8DC3-ED5AF2321779}" dt="2019-06-12T16:58:33.101" v="261" actId="1076"/>
          <ac:spMkLst>
            <pc:docMk/>
            <pc:sldMk cId="108123345" sldId="295"/>
            <ac:spMk id="5" creationId="{EC6F6FFB-EC16-4ED1-AC3D-94ECDFC2079B}"/>
          </ac:spMkLst>
        </pc:spChg>
        <pc:picChg chg="add mod">
          <ac:chgData name="Douglas Stuart" userId="c6b47839-a25d-47d5-a630-7b080c013c10" providerId="ADAL" clId="{A0EF45C7-9C08-4606-8DC3-ED5AF2321779}" dt="2019-06-12T16:52:42.498" v="213" actId="1362"/>
          <ac:picMkLst>
            <pc:docMk/>
            <pc:sldMk cId="108123345" sldId="295"/>
            <ac:picMk id="3" creationId="{8CD71A27-E32A-4108-9576-5F6E8A5FAF8C}"/>
          </ac:picMkLst>
        </pc:picChg>
      </pc:sldChg>
    </pc:docChg>
  </pc:docChgLst>
</pc:chgInfo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F6EC84B-73BA-420A-9384-637E914A3111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85E112DC-9EB7-4566-8730-ED1E8FDF6FB1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4EA476CF-0FE9-41CA-B299-F3340F4329F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DC4220CF-9598-4953-A41A-D20F6241E1C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6BD39E4-7BA4-4557-AE43-D8056BC93CF6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5814634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8FA90CC-9DEC-41FF-B761-8B7AAF3A586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7A11F32-2E65-4870-A6DC-146EC3154860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C038D6E-CE71-4832-AECD-E92A4044E30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F01EC2E-09D2-48A9-986E-BFB76F13A87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73CB953-7984-4A4E-9306-2F2D53B8D07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13174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2C599014-0741-4B96-A3DE-F7BD93853692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512BE8FA-8E60-4613-8EDD-0A6AC0FBC54D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734D5FE-B312-462E-8279-4A2AEE93C1F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D149161-1976-43A7-9274-971A80E8BA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80E6CED-AAE2-4AA5-9EBA-6913D12D5B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036089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CA3C8CD9-0E80-4D4D-BED0-39D6611B0EE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887EC518-1725-4CDC-ADA2-9B36E806DCB4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28E31ED-7A17-4760-A83C-9CEB85FB25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4772BB27-2302-499A-878E-2249AAF4A433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132FE19-181B-4521-964F-53FE31204D9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97141312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352AE9D-6103-4891-9911-7AB43D7E346A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6FFBA855-8D73-4926-95D3-3F69301AD56C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D6CD6706-2798-411F-B9B9-07838E7EABF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0951C68-352F-4955-A61D-5CAC8468C72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5B99E54-6300-4666-ACED-3235BB4814D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6160619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B8816B-8BA8-40F0-ADB0-6DCAECE5AF71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5459057-D37E-4FEC-A4C9-BB3F8F8C01B7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56FC3340-8E95-4A04-8359-3A086E797ED4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191D3B2A-7413-4DF9-8554-EDDB6107582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D8DF35FF-AB10-431B-8CE2-8DB0E59A1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6AA6C63-D0CF-43C6-9DDD-AEB45FE620B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090644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471E80A-630B-4FD4-B9C0-1B4CA4C1CED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3D60A3FA-AC76-4E06-85C3-51083964BDD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5C0A6DB-FBE4-414B-9012-1A239691A47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F0E69295-07F0-4BC1-AB85-6484E71485E5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37F7C6-1797-43D0-AA79-64EE81BF0EEE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FD2992F6-C046-45FA-B12B-C7ED07B9B44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5693CF8B-7D47-48DC-B364-57796B355F6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18BB79D1-8174-4FA4-B25B-DD041A99C86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056350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FCC9503-7D48-478E-A5DB-1CDA696B365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172F60D5-A68F-4203-949A-E4D06D8E24C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AD62465E-2488-4032-B272-938C6B21564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E1DEF93-1091-4C21-BE7C-54E391C9DE7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3779613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C8E195A-7BE1-42CD-AF59-C701747321E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1ACA7FA3-37EA-4870-A760-B2828BD82D4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873FD5A8-1A3E-4285-8692-F402189F3CE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005393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89A1F60-2FD3-4DE9-A49D-424A758AE29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2423D707-9170-41FC-A5A8-A8675304DC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79BFB73E-1500-47DF-BF81-A1663ADCD33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D526199-EAFD-4A5E-92A2-5DD0B5B21F87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2D3F5494-B164-488E-A626-69800D84645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EF96B8A-DF1C-4F01-A1FB-E28E3599398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77936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D4C0190-529B-4659-B0B2-8C849C86C2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624B7934-14F8-41CB-93FD-06F7BCE1EB0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A6EA0C1-438C-4AFF-80A5-F8079B4EECA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EBD5D607-6E9A-4073-8FCA-D9433F3A7D3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ED6AE001-3021-4448-B2A6-38EEEC976A8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6693E9D1-428C-47B5-817E-B355947CB94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36248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34AB8FC-46DB-412D-B21A-CE5C2AE9150B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D424D74-F3FC-48BD-A80C-04203AB5BB6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C76F512C-C5E5-4F1E-B0F9-76FE05353296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D05598-30E5-4893-BD01-E12C70A754B1}" type="datetimeFigureOut">
              <a:rPr lang="en-US" smtClean="0"/>
              <a:t>6/12/2019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2F1AC66-DE2E-44AE-929B-E9593E0F93C7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8361F987-080B-40FB-B6E7-C61E9E9784C6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2CB71-DB34-4AE2-A12A-A38E90326D38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5260138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7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7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7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2.jpeg"/><Relationship Id="rId1" Type="http://schemas.openxmlformats.org/officeDocument/2006/relationships/slideLayout" Target="../slideLayouts/slideLayout7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eg"/><Relationship Id="rId1" Type="http://schemas.openxmlformats.org/officeDocument/2006/relationships/slideLayout" Target="../slideLayouts/slideLayout7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7.xml"/></Relationships>
</file>

<file path=ppt/slides/_rels/slide29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G"/><Relationship Id="rId1" Type="http://schemas.openxmlformats.org/officeDocument/2006/relationships/slideLayout" Target="../slideLayouts/slideLayout7.xml"/></Relationships>
</file>

<file path=ppt/slides/_rels/slide3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7.xm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4.jpeg"/><Relationship Id="rId1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7.xml"/></Relationships>
</file>

<file path=ppt/slides/_rels/slide3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A view of a large mountain in the background&#10;&#10;Description automatically generated">
            <a:extLst>
              <a:ext uri="{FF2B5EF4-FFF2-40B4-BE49-F238E27FC236}">
                <a16:creationId xmlns:a16="http://schemas.microsoft.com/office/drawing/2014/main" id="{82630C74-CA2C-4C3A-AC25-3C76C17E825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10" name="Freeform 5">
            <a:extLst>
              <a:ext uri="{FF2B5EF4-FFF2-40B4-BE49-F238E27FC236}">
                <a16:creationId xmlns:a16="http://schemas.microsoft.com/office/drawing/2014/main" id="{87CC2527-562A-4F69-B487-4371E5B243E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grayWhite">
          <a:xfrm>
            <a:off x="7488621" y="2277613"/>
            <a:ext cx="4703379" cy="4580387"/>
          </a:xfrm>
          <a:custGeom>
            <a:avLst/>
            <a:gdLst>
              <a:gd name="T0" fmla="*/ 1333 w 1333"/>
              <a:gd name="T1" fmla="*/ 1031 h 1298"/>
              <a:gd name="T2" fmla="*/ 1333 w 1333"/>
              <a:gd name="T3" fmla="*/ 380 h 1298"/>
              <a:gd name="T4" fmla="*/ 706 w 1333"/>
              <a:gd name="T5" fmla="*/ 0 h 1298"/>
              <a:gd name="T6" fmla="*/ 0 w 1333"/>
              <a:gd name="T7" fmla="*/ 706 h 1298"/>
              <a:gd name="T8" fmla="*/ 323 w 1333"/>
              <a:gd name="T9" fmla="*/ 1298 h 1298"/>
              <a:gd name="T10" fmla="*/ 1090 w 1333"/>
              <a:gd name="T11" fmla="*/ 1298 h 1298"/>
              <a:gd name="T12" fmla="*/ 1333 w 1333"/>
              <a:gd name="T13" fmla="*/ 1031 h 1298"/>
            </a:gdLst>
            <a:ahLst/>
            <a:cxnLst>
              <a:cxn ang="0">
                <a:pos x="T0" y="T1"/>
              </a:cxn>
              <a:cxn ang="0">
                <a:pos x="T2" y="T3"/>
              </a:cxn>
              <a:cxn ang="0">
                <a:pos x="T4" y="T5"/>
              </a:cxn>
              <a:cxn ang="0">
                <a:pos x="T6" y="T7"/>
              </a:cxn>
              <a:cxn ang="0">
                <a:pos x="T8" y="T9"/>
              </a:cxn>
              <a:cxn ang="0">
                <a:pos x="T10" y="T11"/>
              </a:cxn>
              <a:cxn ang="0">
                <a:pos x="T12" y="T13"/>
              </a:cxn>
            </a:cxnLst>
            <a:rect l="0" t="0" r="r" b="b"/>
            <a:pathLst>
              <a:path w="1333" h="1298">
                <a:moveTo>
                  <a:pt x="1333" y="1031"/>
                </a:moveTo>
                <a:cubicBezTo>
                  <a:pt x="1333" y="380"/>
                  <a:pt x="1333" y="380"/>
                  <a:pt x="1333" y="380"/>
                </a:cubicBezTo>
                <a:cubicBezTo>
                  <a:pt x="1215" y="154"/>
                  <a:pt x="979" y="0"/>
                  <a:pt x="706" y="0"/>
                </a:cubicBezTo>
                <a:cubicBezTo>
                  <a:pt x="317" y="0"/>
                  <a:pt x="0" y="316"/>
                  <a:pt x="0" y="706"/>
                </a:cubicBezTo>
                <a:cubicBezTo>
                  <a:pt x="0" y="954"/>
                  <a:pt x="129" y="1172"/>
                  <a:pt x="323" y="1298"/>
                </a:cubicBezTo>
                <a:cubicBezTo>
                  <a:pt x="1090" y="1298"/>
                  <a:pt x="1090" y="1298"/>
                  <a:pt x="1090" y="1298"/>
                </a:cubicBezTo>
                <a:cubicBezTo>
                  <a:pt x="1193" y="1232"/>
                  <a:pt x="1276" y="1140"/>
                  <a:pt x="1333" y="1031"/>
                </a:cubicBezTo>
                <a:close/>
              </a:path>
            </a:pathLst>
          </a:custGeom>
          <a:solidFill>
            <a:schemeClr val="bg1">
              <a:alpha val="70000"/>
            </a:schemeClr>
          </a:solidFill>
          <a:ln w="50800" cap="sq" cmpd="dbl">
            <a:noFill/>
            <a:miter lim="800000"/>
          </a:ln>
          <a:effectLst/>
        </p:spPr>
        <p:txBody>
          <a:bodyPr vert="horz" lIns="91440" tIns="45720" rIns="91440" bIns="45720" rtlCol="0" anchor="t">
            <a:normAutofit/>
          </a:bodyPr>
          <a:lstStyle/>
          <a:p>
            <a:pPr algn="ctr">
              <a:spcAft>
                <a:spcPts val="1000"/>
              </a:spcAft>
              <a:buClr>
                <a:schemeClr val="tx1"/>
              </a:buClr>
              <a:buSzPct val="100000"/>
              <a:buFont typeface="Arial"/>
              <a:buNone/>
            </a:pPr>
            <a:endParaRPr lang="en-US" sz="1600" cap="all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D4F0E7-B5D3-42DD-B4AC-75B9228AA7D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22021" y="3231931"/>
            <a:ext cx="3852041" cy="1834056"/>
          </a:xfrm>
        </p:spPr>
        <p:txBody>
          <a:bodyPr>
            <a:normAutofit/>
          </a:bodyPr>
          <a:lstStyle/>
          <a:p>
            <a:r>
              <a:rPr lang="en-GB" sz="4000" b="1"/>
              <a:t>Rotary Club of Inverness</a:t>
            </a:r>
            <a:br>
              <a:rPr lang="en-GB" sz="4000"/>
            </a:br>
            <a:endParaRPr lang="en-US" sz="400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4CACD38B-DFEB-4EB8-B54D-6C8B069D672F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782910" y="5242675"/>
            <a:ext cx="4330262" cy="683284"/>
          </a:xfrm>
        </p:spPr>
        <p:txBody>
          <a:bodyPr>
            <a:normAutofit/>
          </a:bodyPr>
          <a:lstStyle/>
          <a:p>
            <a:r>
              <a:rPr lang="en-GB" sz="1600" b="1">
                <a:latin typeface="Bradley Hand ITC" panose="03070402050302030203" pitchFamily="66" charset="0"/>
              </a:rPr>
              <a:t>OCTOBER 2018</a:t>
            </a:r>
          </a:p>
          <a:p>
            <a:r>
              <a:rPr lang="en-GB" sz="1600" b="1">
                <a:latin typeface="Bradley Hand ITC" panose="03070402050302030203" pitchFamily="66" charset="0"/>
              </a:rPr>
              <a:t>WALKING HOLIDAY IN ANDALUCIA</a:t>
            </a:r>
            <a:endParaRPr lang="en-US" sz="1600" b="1">
              <a:latin typeface="Bradley Hand ITC" panose="03070402050302030203" pitchFamily="66" charset="0"/>
            </a:endParaRPr>
          </a:p>
        </p:txBody>
      </p:sp>
      <p:cxnSp>
        <p:nvCxnSpPr>
          <p:cNvPr id="12" name="Straight Connector 11">
            <a:extLst>
              <a:ext uri="{FF2B5EF4-FFF2-40B4-BE49-F238E27FC236}">
                <a16:creationId xmlns:a16="http://schemas.microsoft.com/office/drawing/2014/main" id="{BCDAEC91-5BCE-4B55-9CC0-43EF94CB734B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9480331" y="5123793"/>
            <a:ext cx="935420" cy="0"/>
          </a:xfrm>
          <a:prstGeom prst="line">
            <a:avLst/>
          </a:prstGeom>
          <a:ln w="25400" cap="sq">
            <a:solidFill>
              <a:schemeClr val="tx1">
                <a:lumMod val="85000"/>
                <a:lumOff val="15000"/>
              </a:schemeClr>
            </a:solidFill>
            <a:bevel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54714081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stone building&#10;&#10;Description automatically generated">
            <a:extLst>
              <a:ext uri="{FF2B5EF4-FFF2-40B4-BE49-F238E27FC236}">
                <a16:creationId xmlns:a16="http://schemas.microsoft.com/office/drawing/2014/main" id="{442E943A-7649-4230-AA31-38C2AD77C4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3277497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eating food&#10;&#10;Description automatically generated">
            <a:extLst>
              <a:ext uri="{FF2B5EF4-FFF2-40B4-BE49-F238E27FC236}">
                <a16:creationId xmlns:a16="http://schemas.microsoft.com/office/drawing/2014/main" id="{4D00A1D7-0916-47C8-9E06-7D1BFCA7A9A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75" b="1222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0163574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on a dirt path&#10;&#10;Description automatically generated">
            <a:extLst>
              <a:ext uri="{FF2B5EF4-FFF2-40B4-BE49-F238E27FC236}">
                <a16:creationId xmlns:a16="http://schemas.microsoft.com/office/drawing/2014/main" id="{1E2C71F8-7DDB-44F0-8543-3886AD84D7E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050006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9519F84A-410B-4CB0-AFE0-CADBCE6ADEF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1687" b="133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954930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with wine glasses&#10;&#10;Description automatically generated">
            <a:extLst>
              <a:ext uri="{FF2B5EF4-FFF2-40B4-BE49-F238E27FC236}">
                <a16:creationId xmlns:a16="http://schemas.microsoft.com/office/drawing/2014/main" id="{42A58207-18A2-4EA3-A282-BA157DD3D41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3271829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posing for the camera&#10;&#10;Description automatically generated">
            <a:extLst>
              <a:ext uri="{FF2B5EF4-FFF2-40B4-BE49-F238E27FC236}">
                <a16:creationId xmlns:a16="http://schemas.microsoft.com/office/drawing/2014/main" id="{4A5CA550-D533-4445-A23D-D3722B17EEE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8805088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3811FF82-993F-4E03-8DC6-0FF243C72B4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8738" b="1626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031037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next to a tree&#10;&#10;Description automatically generated">
            <a:extLst>
              <a:ext uri="{FF2B5EF4-FFF2-40B4-BE49-F238E27FC236}">
                <a16:creationId xmlns:a16="http://schemas.microsoft.com/office/drawing/2014/main" id="{DC317911-2C36-4C84-A455-2CE0757C8F2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424" b="957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7307260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51F338E7-336D-421C-AFA0-201B8DEFF30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r="14358"/>
          <a:stretch/>
        </p:blipFill>
        <p:spPr>
          <a:xfrm>
            <a:off x="3619958" y="643466"/>
            <a:ext cx="4952084" cy="5571067"/>
          </a:xfrm>
          <a:prstGeom prst="rect">
            <a:avLst/>
          </a:prstGeom>
        </p:spPr>
      </p:pic>
      <p:pic>
        <p:nvPicPr>
          <p:cNvPr id="4" name="Picture 3" descr="A person walking down a dirt road&#10;&#10;Description automatically generated">
            <a:extLst>
              <a:ext uri="{FF2B5EF4-FFF2-40B4-BE49-F238E27FC236}">
                <a16:creationId xmlns:a16="http://schemas.microsoft.com/office/drawing/2014/main" id="{BD246800-4CFD-4DDF-AD33-665FDD4EA65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975" r="14358"/>
          <a:stretch/>
        </p:blipFill>
        <p:spPr>
          <a:xfrm flipH="1">
            <a:off x="12191999" y="10"/>
            <a:ext cx="45719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484627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Two people standing next to a dog&#10;&#10;Description automatically generated">
            <a:extLst>
              <a:ext uri="{FF2B5EF4-FFF2-40B4-BE49-F238E27FC236}">
                <a16:creationId xmlns:a16="http://schemas.microsoft.com/office/drawing/2014/main" id="{FC17F3B5-CA88-4478-9F23-452C4AC8E01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32" b="1226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6498254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outdoor, tree, sky, person&#10;&#10;Description automatically generated">
            <a:extLst>
              <a:ext uri="{FF2B5EF4-FFF2-40B4-BE49-F238E27FC236}">
                <a16:creationId xmlns:a16="http://schemas.microsoft.com/office/drawing/2014/main" id="{2B739D01-83AB-40E4-AEF6-15AB3F891386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725960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0F6B6709-BA65-4C54-85DD-05EFF1D2342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25" b="2175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7581830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white building&#10;&#10;Description automatically generated">
            <a:extLst>
              <a:ext uri="{FF2B5EF4-FFF2-40B4-BE49-F238E27FC236}">
                <a16:creationId xmlns:a16="http://schemas.microsoft.com/office/drawing/2014/main" id="{72557094-ABEC-4C29-8C7D-0337237861E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35" b="1726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08891805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&#10;&#10;Description automatically generated">
            <a:extLst>
              <a:ext uri="{FF2B5EF4-FFF2-40B4-BE49-F238E27FC236}">
                <a16:creationId xmlns:a16="http://schemas.microsoft.com/office/drawing/2014/main" id="{129516B4-1D62-49B3-AC5B-888CC9BD7A7F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347" b="1965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79460319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Rectangle 9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" name="Picture 2" descr="A picture containing indoor, wall&#10;&#10;Description automatically generated">
            <a:extLst>
              <a:ext uri="{FF2B5EF4-FFF2-40B4-BE49-F238E27FC236}">
                <a16:creationId xmlns:a16="http://schemas.microsoft.com/office/drawing/2014/main" id="{8297F9A6-70A0-4D0D-8D07-4A06C99097F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0467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29868745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ouple of people that are standing in front of a building&#10;&#10;Description automatically generated">
            <a:extLst>
              <a:ext uri="{FF2B5EF4-FFF2-40B4-BE49-F238E27FC236}">
                <a16:creationId xmlns:a16="http://schemas.microsoft.com/office/drawing/2014/main" id="{158D3076-FD4F-4B2F-AA3D-FB2CCB8EB48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5162" b="983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07818274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the dirt&#10;&#10;Description automatically generated">
            <a:extLst>
              <a:ext uri="{FF2B5EF4-FFF2-40B4-BE49-F238E27FC236}">
                <a16:creationId xmlns:a16="http://schemas.microsoft.com/office/drawing/2014/main" id="{C25A598F-92B8-4BCB-963F-7F49744354B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13" b="24087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91322802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tree with a mountain in the background&#10;&#10;Description automatically generated">
            <a:extLst>
              <a:ext uri="{FF2B5EF4-FFF2-40B4-BE49-F238E27FC236}">
                <a16:creationId xmlns:a16="http://schemas.microsoft.com/office/drawing/2014/main" id="{E426E569-A758-4FB5-B1A3-144A9179C1F0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81955" y="643466"/>
            <a:ext cx="7428089" cy="55710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90316456"/>
      </p:ext>
    </p:extLst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kite flying in the sky&#10;&#10;Description automatically generated">
            <a:extLst>
              <a:ext uri="{FF2B5EF4-FFF2-40B4-BE49-F238E27FC236}">
                <a16:creationId xmlns:a16="http://schemas.microsoft.com/office/drawing/2014/main" id="{0906FE5A-6482-4BF2-86C4-BFF3D5E046E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11" b="2048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2480008"/>
      </p:ext>
    </p:extLst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rocky mountain&#10;&#10;Description automatically generated">
            <a:extLst>
              <a:ext uri="{FF2B5EF4-FFF2-40B4-BE49-F238E27FC236}">
                <a16:creationId xmlns:a16="http://schemas.microsoft.com/office/drawing/2014/main" id="{01F7032F-EDF5-49A4-ADB4-D6B2E1142F35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00618406"/>
      </p:ext>
    </p:extLst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ile of rocks&#10;&#10;Description automatically generated">
            <a:extLst>
              <a:ext uri="{FF2B5EF4-FFF2-40B4-BE49-F238E27FC236}">
                <a16:creationId xmlns:a16="http://schemas.microsoft.com/office/drawing/2014/main" id="{C532614B-E35C-4E51-9DB7-C778273E67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2864" b="213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9847447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01D0AF59-99C3-4251-AB9A-C966C6AD4400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2" name="Rectangle 11">
            <a:extLst>
              <a:ext uri="{FF2B5EF4-FFF2-40B4-BE49-F238E27FC236}">
                <a16:creationId xmlns:a16="http://schemas.microsoft.com/office/drawing/2014/main" id="{1855405F-37A2-4869-9154-F8BE3BECE6C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77012" y="480060"/>
            <a:ext cx="11237976" cy="5897880"/>
          </a:xfrm>
          <a:prstGeom prst="rect">
            <a:avLst/>
          </a:prstGeom>
          <a:solidFill>
            <a:srgbClr val="FFFFFF"/>
          </a:solidFill>
          <a:ln w="9525">
            <a:noFill/>
          </a:ln>
          <a:effectLst>
            <a:outerShdw blurRad="63500" dist="17780" dir="5400000" algn="t" rotWithShape="0">
              <a:prstClr val="black">
                <a:alpha val="43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5" name="Picture 4" descr="A close up of a hillside&#10;&#10;Description automatically generated">
            <a:extLst>
              <a:ext uri="{FF2B5EF4-FFF2-40B4-BE49-F238E27FC236}">
                <a16:creationId xmlns:a16="http://schemas.microsoft.com/office/drawing/2014/main" id="{17E7E0CC-5D5A-41DD-9741-7131173EBF37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3310467" y="1339850"/>
            <a:ext cx="5571066" cy="417829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4470975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the camera&#10;&#10;Description automatically generated">
            <a:extLst>
              <a:ext uri="{FF2B5EF4-FFF2-40B4-BE49-F238E27FC236}">
                <a16:creationId xmlns:a16="http://schemas.microsoft.com/office/drawing/2014/main" id="{858B4AC1-EDBF-48A5-A4E2-0D07936278A2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87" b="1891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76973036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desert field with a mountain in the background&#10;&#10;Description automatically generated">
            <a:extLst>
              <a:ext uri="{FF2B5EF4-FFF2-40B4-BE49-F238E27FC236}">
                <a16:creationId xmlns:a16="http://schemas.microsoft.com/office/drawing/2014/main" id="{49F3DBE7-AECC-41AC-B5B0-409DCC74AA9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44723119"/>
      </p:ext>
    </p:extLst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rocky mountain&#10;&#10;Description automatically generated">
            <a:extLst>
              <a:ext uri="{FF2B5EF4-FFF2-40B4-BE49-F238E27FC236}">
                <a16:creationId xmlns:a16="http://schemas.microsoft.com/office/drawing/2014/main" id="{54B2C5C0-2B60-421F-A773-A7DE3B6300D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738" b="1526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9999616"/>
      </p:ext>
    </p:extLst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rocky mountain&#10;&#10;Description automatically generated">
            <a:extLst>
              <a:ext uri="{FF2B5EF4-FFF2-40B4-BE49-F238E27FC236}">
                <a16:creationId xmlns:a16="http://schemas.microsoft.com/office/drawing/2014/main" id="{4DF98AE9-2D7C-48D0-AA5A-E09F2F7A5A9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87935154"/>
      </p:ext>
    </p:extLst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walking down a dirt road&#10;&#10;Description automatically generated">
            <a:extLst>
              <a:ext uri="{FF2B5EF4-FFF2-40B4-BE49-F238E27FC236}">
                <a16:creationId xmlns:a16="http://schemas.microsoft.com/office/drawing/2014/main" id="{523FBC57-3E74-4C13-A872-5630E052259B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528" b="4472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1500523"/>
      </p:ext>
    </p:extLst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large white building&#10;&#10;Description automatically generated">
            <a:extLst>
              <a:ext uri="{FF2B5EF4-FFF2-40B4-BE49-F238E27FC236}">
                <a16:creationId xmlns:a16="http://schemas.microsoft.com/office/drawing/2014/main" id="{F012C82E-EF8C-4AA8-B10A-BEA088B566A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310466" y="1339850"/>
            <a:ext cx="5571067" cy="41783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4169692"/>
      </p:ext>
    </p:extLst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itting at a table eating a meal at a restaurant&#10;&#10;Description automatically generated">
            <a:extLst>
              <a:ext uri="{FF2B5EF4-FFF2-40B4-BE49-F238E27FC236}">
                <a16:creationId xmlns:a16="http://schemas.microsoft.com/office/drawing/2014/main" id="{54B640C0-4AFE-40B1-8C74-0AB4591E66F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668" b="533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29890850"/>
      </p:ext>
    </p:extLst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in a room&#10;&#10;Description automatically generated">
            <a:extLst>
              <a:ext uri="{FF2B5EF4-FFF2-40B4-BE49-F238E27FC236}">
                <a16:creationId xmlns:a16="http://schemas.microsoft.com/office/drawing/2014/main" id="{75CF9635-E884-4F3A-9D67-54AE6A16CF3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9975" b="502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67432700"/>
      </p:ext>
    </p:extLst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n animal&#10;&#10;Description automatically generated">
            <a:extLst>
              <a:ext uri="{FF2B5EF4-FFF2-40B4-BE49-F238E27FC236}">
                <a16:creationId xmlns:a16="http://schemas.microsoft.com/office/drawing/2014/main" id="{4D5753CB-F0A4-4E62-A42A-CD230AFBF8D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177" b="11823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73826270"/>
      </p:ext>
    </p:extLst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view of a mountain&#10;&#10;Description automatically generated">
            <a:extLst>
              <a:ext uri="{FF2B5EF4-FFF2-40B4-BE49-F238E27FC236}">
                <a16:creationId xmlns:a16="http://schemas.microsoft.com/office/drawing/2014/main" id="{8CD71A27-E32A-4108-9576-5F6E8A5FAF8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  <p:sp>
        <p:nvSpPr>
          <p:cNvPr id="4" name="Title 3">
            <a:extLst>
              <a:ext uri="{FF2B5EF4-FFF2-40B4-BE49-F238E27FC236}">
                <a16:creationId xmlns:a16="http://schemas.microsoft.com/office/drawing/2014/main" id="{194D8E44-8722-4116-BA69-B44748335A5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54736" y="182245"/>
            <a:ext cx="10515600" cy="1325563"/>
          </a:xfrm>
        </p:spPr>
        <p:txBody>
          <a:bodyPr/>
          <a:lstStyle/>
          <a:p>
            <a:r>
              <a:rPr lang="en-GB" b="1" dirty="0">
                <a:solidFill>
                  <a:srgbClr val="C00000"/>
                </a:solidFill>
                <a:latin typeface="Bradley Hand ITC" panose="03070402050302030203" pitchFamily="66" charset="0"/>
              </a:rPr>
              <a:t>Adios</a:t>
            </a:r>
            <a:br>
              <a:rPr lang="en-GB" b="1" dirty="0">
                <a:solidFill>
                  <a:srgbClr val="C00000"/>
                </a:solidFill>
                <a:latin typeface="Bradley Hand ITC" panose="03070402050302030203" pitchFamily="66" charset="0"/>
              </a:rPr>
            </a:br>
            <a:r>
              <a:rPr lang="en-GB" b="1" dirty="0">
                <a:solidFill>
                  <a:srgbClr val="C00000"/>
                </a:solidFill>
                <a:latin typeface="Bradley Hand ITC" panose="03070402050302030203" pitchFamily="66" charset="0"/>
              </a:rPr>
              <a:t>amigos!</a:t>
            </a:r>
            <a:endParaRPr lang="en-US" b="1" dirty="0">
              <a:solidFill>
                <a:srgbClr val="C00000"/>
              </a:solidFill>
              <a:latin typeface="Bradley Hand ITC" panose="03070402050302030203" pitchFamily="66" charset="0"/>
            </a:endParaRPr>
          </a:p>
        </p:txBody>
      </p:sp>
      <p:sp>
        <p:nvSpPr>
          <p:cNvPr id="5" name="Content Placeholder 4">
            <a:extLst>
              <a:ext uri="{FF2B5EF4-FFF2-40B4-BE49-F238E27FC236}">
                <a16:creationId xmlns:a16="http://schemas.microsoft.com/office/drawing/2014/main" id="{EC6F6FFB-EC16-4ED1-AC3D-94ECDFC2079B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464296" y="5839841"/>
            <a:ext cx="10515600" cy="4351338"/>
          </a:xfrm>
        </p:spPr>
        <p:txBody>
          <a:bodyPr/>
          <a:lstStyle/>
          <a:p>
            <a:r>
              <a:rPr lang="en-GB" dirty="0">
                <a:solidFill>
                  <a:srgbClr val="00B0F0"/>
                </a:solidFill>
              </a:rPr>
              <a:t>Until 4 April 2020</a:t>
            </a:r>
            <a:endParaRPr lang="en-US" dirty="0">
              <a:solidFill>
                <a:srgbClr val="00B0F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12334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close up of a tree&#10;&#10;Description automatically generated">
            <a:extLst>
              <a:ext uri="{FF2B5EF4-FFF2-40B4-BE49-F238E27FC236}">
                <a16:creationId xmlns:a16="http://schemas.microsoft.com/office/drawing/2014/main" id="{751BFB32-25B5-4AD1-8BAD-8F5207A52DF8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437" r="33375"/>
          <a:stretch/>
        </p:blipFill>
        <p:spPr>
          <a:xfrm rot="5400000">
            <a:off x="2667000" y="-2667000"/>
            <a:ext cx="6858000" cy="12192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41990677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building&#10;&#10;Description automatically generated">
            <a:extLst>
              <a:ext uri="{FF2B5EF4-FFF2-40B4-BE49-F238E27FC236}">
                <a16:creationId xmlns:a16="http://schemas.microsoft.com/office/drawing/2014/main" id="{E2395FD9-BB61-4FFF-AF92-42AF1720C7E4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401" b="18599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7910887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front of a mountain&#10;&#10;Description automatically generated">
            <a:extLst>
              <a:ext uri="{FF2B5EF4-FFF2-40B4-BE49-F238E27FC236}">
                <a16:creationId xmlns:a16="http://schemas.microsoft.com/office/drawing/2014/main" id="{642C2322-9767-4234-BFAF-59CDFD27EFD1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500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756921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standing in a field&#10;&#10;Description automatically generated">
            <a:extLst>
              <a:ext uri="{FF2B5EF4-FFF2-40B4-BE49-F238E27FC236}">
                <a16:creationId xmlns:a16="http://schemas.microsoft.com/office/drawing/2014/main" id="{AC97FECE-4AF8-45CF-B9D5-5D650ACA9DE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70" b="18930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88198058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person standing next to a tree&#10;&#10;Description automatically generated">
            <a:extLst>
              <a:ext uri="{FF2B5EF4-FFF2-40B4-BE49-F238E27FC236}">
                <a16:creationId xmlns:a16="http://schemas.microsoft.com/office/drawing/2014/main" id="{4AF5406C-40F3-4E7E-9F85-60179166F5BE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9" b="12491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81131589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A group of people posing for a picture&#10;&#10;Description automatically generated">
            <a:extLst>
              <a:ext uri="{FF2B5EF4-FFF2-40B4-BE49-F238E27FC236}">
                <a16:creationId xmlns:a16="http://schemas.microsoft.com/office/drawing/2014/main" id="{F66D3BB9-105E-4D3F-B791-0A2694476236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6304" b="8696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84262967"/>
      </p:ext>
    </p:extLst>
  </p:cSld>
  <p:clrMapOvr>
    <a:masterClrMapping/>
  </p:clrMapOvr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15</Words>
  <Application>Microsoft Office PowerPoint</Application>
  <PresentationFormat>Widescreen</PresentationFormat>
  <Paragraphs>5</Paragraphs>
  <Slides>39</Slides>
  <Notes>0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39</vt:i4>
      </vt:variant>
    </vt:vector>
  </HeadingPairs>
  <TitlesOfParts>
    <vt:vector size="44" baseType="lpstr">
      <vt:lpstr>Arial</vt:lpstr>
      <vt:lpstr>Bradley Hand ITC</vt:lpstr>
      <vt:lpstr>Calibri</vt:lpstr>
      <vt:lpstr>Calibri Light</vt:lpstr>
      <vt:lpstr>Office Theme</vt:lpstr>
      <vt:lpstr>Rotary Club of Inverness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Adios amigos!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Rotary Club of Inverness </dc:title>
  <dc:creator>Douglas Stuart</dc:creator>
  <cp:lastModifiedBy>Douglas Stuart</cp:lastModifiedBy>
  <cp:revision>1</cp:revision>
  <dcterms:created xsi:type="dcterms:W3CDTF">2019-06-12T21:19:00Z</dcterms:created>
  <dcterms:modified xsi:type="dcterms:W3CDTF">2019-06-12T21:20:29Z</dcterms:modified>
</cp:coreProperties>
</file>